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825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799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05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56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1121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822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15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8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73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491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82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2776B-F2B7-44C6-83C2-8F0BA811D28C}" type="datetimeFigureOut">
              <a:rPr lang="en-GB" smtClean="0"/>
              <a:t>10/8/12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384A5-BAB8-4A3C-8FEB-473DBFD4F5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73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myp2-work/Desktop/TECHSIGN2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wmf"/><Relationship Id="rId5" Type="http://schemas.openxmlformats.org/officeDocument/2006/relationships/image" Target="../media/image4.wmf"/><Relationship Id="rId6" Type="http://schemas.openxmlformats.org/officeDocument/2006/relationships/image" Target="../media/image5.wmf"/><Relationship Id="rId7" Type="http://schemas.openxmlformats.org/officeDocument/2006/relationships/image" Target="../media/image6.wmf"/><Relationship Id="rId8" Type="http://schemas.openxmlformats.org/officeDocument/2006/relationships/image" Target="../media/image7.wmf"/><Relationship Id="rId9" Type="http://schemas.openxmlformats.org/officeDocument/2006/relationships/image" Target="../media/image8.wmf"/><Relationship Id="rId10" Type="http://schemas.openxmlformats.org/officeDocument/2006/relationships/hyperlink" Target="file://localhost/Users/myp2-work/Desktop/MYP3/TECHNOLOGY/technology_steps_a.f.pptx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jpeg"/><Relationship Id="rId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myp2-work/Desktop/MYP3/TECHNOLOGY/POWERPOINTS/logo%20related/Document1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4.jpeg"/><Relationship Id="rId6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1470025"/>
          </a:xfrm>
        </p:spPr>
        <p:txBody>
          <a:bodyPr/>
          <a:lstStyle/>
          <a:p>
            <a:r>
              <a:rPr lang="en-US" dirty="0" smtClean="0"/>
              <a:t>SIGNAGE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828800"/>
            <a:ext cx="6400800" cy="3581400"/>
          </a:xfrm>
          <a:solidFill>
            <a:schemeClr val="bg2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Signs are around us all the time.  From warnings of danger to the simplest of instructions they are about us all the time.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In this project you will design a prototype set of signs that are informative, aesthetically pleasing and a good promotion tool for the client</a:t>
            </a:r>
            <a:endParaRPr lang="en-GB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86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6967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Evaluation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85011" y="-3221"/>
            <a:ext cx="1458989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C. Planning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826849" y="873313"/>
            <a:ext cx="6792051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Show here how you tested the product and came to conclusions about how well it worked.</a:t>
            </a:r>
          </a:p>
          <a:p>
            <a:pPr algn="ctr"/>
            <a:r>
              <a:rPr lang="en-US" sz="1400" dirty="0" smtClean="0"/>
              <a:t>Remember to add your own grades against the </a:t>
            </a:r>
            <a:r>
              <a:rPr lang="en-US" sz="1400" smtClean="0"/>
              <a:t>different criteria.</a:t>
            </a:r>
            <a:endParaRPr lang="en-GB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828800"/>
            <a:ext cx="8915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order to test my product I held it up and asked a parent weather  they could still detect color and the text on top. it is important to create testing that is un-biased and make sure that you logo is effectively clear for the naked eye.</a:t>
            </a:r>
          </a:p>
          <a:p>
            <a:endParaRPr lang="en-US" dirty="0"/>
          </a:p>
          <a:p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Print sign</a:t>
            </a:r>
          </a:p>
          <a:p>
            <a:pPr marL="342900" indent="-342900">
              <a:buAutoNum type="arabicPeriod"/>
            </a:pPr>
            <a:r>
              <a:rPr lang="en-US" dirty="0" smtClean="0"/>
              <a:t>Install sign </a:t>
            </a:r>
          </a:p>
          <a:p>
            <a:pPr marL="342900" indent="-342900">
              <a:buAutoNum type="arabicPeriod"/>
            </a:pPr>
            <a:r>
              <a:rPr lang="en-US" dirty="0" smtClean="0"/>
              <a:t>Test sign to on coming consumers and see if they can read it clearly.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562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MORE IDEAS……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2" action="ppaction://hlinkpres?slideindex=1&amp;slidetitle="/>
              </a:rPr>
              <a:t>file://localhost/Users/myp2-work/Desktop/TECHSIGN2.pptx</a:t>
            </a:r>
            <a:endParaRPr lang="en-US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9092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70086"/>
            <a:ext cx="2667000" cy="696714"/>
          </a:xfr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Investigation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7699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04174" y="0"/>
            <a:ext cx="1723036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A  Investigation</a:t>
            </a:r>
            <a:endParaRPr lang="en-GB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036304" y="990600"/>
            <a:ext cx="5909974" cy="1169551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You are to give a four minute presentation to the class on how people </a:t>
            </a:r>
          </a:p>
          <a:p>
            <a:pPr algn="ctr"/>
            <a:r>
              <a:rPr lang="en-US" sz="1400" dirty="0" smtClean="0"/>
              <a:t>get around in the modern world using signs to guide themselves.</a:t>
            </a:r>
          </a:p>
          <a:p>
            <a:pPr algn="ctr"/>
            <a:endParaRPr lang="en-US" sz="1400" dirty="0"/>
          </a:p>
          <a:p>
            <a:pPr algn="ctr"/>
            <a:r>
              <a:rPr lang="en-US" sz="1400" dirty="0" smtClean="0"/>
              <a:t>Your presentation in which ever form you choose to compile it, is to be</a:t>
            </a:r>
          </a:p>
          <a:p>
            <a:pPr algn="ctr"/>
            <a:r>
              <a:rPr lang="en-US" sz="1400" dirty="0"/>
              <a:t>u</a:t>
            </a:r>
            <a:r>
              <a:rPr lang="en-US" sz="1400" dirty="0" smtClean="0"/>
              <a:t>ploaded to your </a:t>
            </a:r>
            <a:r>
              <a:rPr lang="en-US" sz="1400" dirty="0" err="1" smtClean="0"/>
              <a:t>wikispace</a:t>
            </a:r>
            <a:r>
              <a:rPr lang="en-US" sz="1400" dirty="0" smtClean="0"/>
              <a:t>.    The URL is to be pasted below.</a:t>
            </a:r>
            <a:endParaRPr lang="en-GB" sz="1400" dirty="0"/>
          </a:p>
        </p:txBody>
      </p:sp>
      <p:pic>
        <p:nvPicPr>
          <p:cNvPr id="1027" name="Picture 3" descr="C:\Program Files\Microsoft Office\MEDIA\CAGCAT10\j029323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320" y="3384935"/>
            <a:ext cx="654972" cy="48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Program Files\Microsoft Office\MEDIA\CAGCAT10\j0212219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642" y="5700981"/>
            <a:ext cx="690189" cy="72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Program Files\Microsoft Office\MEDIA\CAGCAT10\j021672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592" y="5700981"/>
            <a:ext cx="573485" cy="72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Program Files\Microsoft Office\MEDIA\CAGCAT10\j0230876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27" y="5719162"/>
            <a:ext cx="762000" cy="76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Program Files\Microsoft Office\MEDIA\CAGCAT10\j0278882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452" y="4483579"/>
            <a:ext cx="669131" cy="66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Program Files\Microsoft Office\MEDIA\CAGCAT10\j0293240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034" y="3384935"/>
            <a:ext cx="782727" cy="57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80" y="4243614"/>
            <a:ext cx="907257" cy="76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ound"/>
          <p:cNvSpPr>
            <a:spLocks noEditPoints="1" noChangeArrowheads="1"/>
          </p:cNvSpPr>
          <p:nvPr/>
        </p:nvSpPr>
        <p:spPr bwMode="auto">
          <a:xfrm>
            <a:off x="4043488" y="3221219"/>
            <a:ext cx="671157" cy="904875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UTurnArrow"/>
          <p:cNvSpPr>
            <a:spLocks noEditPoints="1" noChangeArrowheads="1"/>
          </p:cNvSpPr>
          <p:nvPr/>
        </p:nvSpPr>
        <p:spPr bwMode="auto">
          <a:xfrm>
            <a:off x="3220764" y="4483579"/>
            <a:ext cx="657028" cy="885825"/>
          </a:xfrm>
          <a:custGeom>
            <a:avLst/>
            <a:gdLst>
              <a:gd name="G0" fmla="+- 0 0 0"/>
              <a:gd name="G1" fmla="+- 5574 0 0"/>
              <a:gd name="G2" fmla="*/ 5574 1 2"/>
              <a:gd name="G3" fmla="*/ 9725 1 2"/>
              <a:gd name="G4" fmla="+- 10800 G3 G2"/>
              <a:gd name="G5" fmla="+- 10800 G3 0"/>
              <a:gd name="G6" fmla="+- G5 G2 0"/>
              <a:gd name="G7" fmla="*/ G6 1 2"/>
              <a:gd name="G8" fmla="+- 9725 0 0"/>
              <a:gd name="G9" fmla="+- 21600 0 5574"/>
              <a:gd name="G10" fmla="+- 21600 0 9725"/>
              <a:gd name="G11" fmla="min G10 8691"/>
              <a:gd name="G12" fmla="+- 8826 0 0"/>
              <a:gd name="G13" fmla="+- 14865 0 5975"/>
              <a:gd name="G14" fmla="+- 14865 0 0"/>
              <a:gd name="G15" fmla="*/ 5574 5842 6110"/>
              <a:gd name="G16" fmla="+- 8826 1350 0"/>
              <a:gd name="G17" fmla="+- 8310 0 G15"/>
              <a:gd name="G18" fmla="*/ G17 G7 8310"/>
              <a:gd name="G19" fmla="+- 5574 G18 0"/>
              <a:gd name="G20" fmla="+- G4 0 G18"/>
              <a:gd name="T0" fmla="*/ 9225 w 21600"/>
              <a:gd name="T1" fmla="*/ 0 h 21600"/>
              <a:gd name="T2" fmla="*/ 2787 w 21600"/>
              <a:gd name="T3" fmla="*/ 21600 h 21600"/>
              <a:gd name="T4" fmla="*/ 9725 w 21600"/>
              <a:gd name="T5" fmla="*/ 8826 h 21600"/>
              <a:gd name="T6" fmla="*/ 15663 w 21600"/>
              <a:gd name="T7" fmla="*/ 14865 h 21600"/>
              <a:gd name="T8" fmla="*/ 21600 w 21600"/>
              <a:gd name="T9" fmla="*/ 8826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G1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3" y="14865"/>
                </a:moveTo>
                <a:lnTo>
                  <a:pt x="21600" y="8826"/>
                </a:lnTo>
                <a:lnTo>
                  <a:pt x="18450" y="8826"/>
                </a:lnTo>
                <a:lnTo>
                  <a:pt x="18450" y="8310"/>
                </a:lnTo>
                <a:cubicBezTo>
                  <a:pt x="18450" y="3721"/>
                  <a:pt x="14320" y="0"/>
                  <a:pt x="9225" y="0"/>
                </a:cubicBezTo>
                <a:cubicBezTo>
                  <a:pt x="4130" y="0"/>
                  <a:pt x="0" y="3799"/>
                  <a:pt x="0" y="8485"/>
                </a:cubicBezTo>
                <a:lnTo>
                  <a:pt x="0" y="21600"/>
                </a:lnTo>
                <a:lnTo>
                  <a:pt x="5574" y="21600"/>
                </a:lnTo>
                <a:lnTo>
                  <a:pt x="5574" y="8310"/>
                </a:lnTo>
                <a:cubicBezTo>
                  <a:pt x="5574" y="6664"/>
                  <a:pt x="7055" y="5330"/>
                  <a:pt x="8882" y="5330"/>
                </a:cubicBezTo>
                <a:lnTo>
                  <a:pt x="9568" y="5330"/>
                </a:lnTo>
                <a:cubicBezTo>
                  <a:pt x="11395" y="5330"/>
                  <a:pt x="12876" y="6664"/>
                  <a:pt x="12876" y="8310"/>
                </a:cubicBezTo>
                <a:lnTo>
                  <a:pt x="12876" y="8826"/>
                </a:lnTo>
                <a:lnTo>
                  <a:pt x="9725" y="8826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33400" y="2913442"/>
            <a:ext cx="8328434" cy="3077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For fun.  Underneath each of the icons give a word or two to indicate what these sign might be telling someone.</a:t>
            </a:r>
            <a:endParaRPr lang="en-GB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083985" y="2255048"/>
            <a:ext cx="369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URL  :-  </a:t>
            </a:r>
            <a:r>
              <a:rPr lang="en-US" dirty="0" smtClean="0">
                <a:hlinkClick r:id="rId10" action="ppaction://hlinkpres?slideindex=1&amp;slidetitle="/>
              </a:rPr>
              <a:t>animal flower cave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784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696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Investigation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16861" y="0"/>
            <a:ext cx="1727139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A. Investigation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098755" y="936457"/>
            <a:ext cx="784860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You will be taken to a tourist attraction in Barbados that has poor signage. You will survey the site with a view to establishing what signage would be useful in the given situation.</a:t>
            </a:r>
          </a:p>
          <a:p>
            <a:pPr algn="ctr"/>
            <a:endParaRPr lang="en-US" sz="1200" dirty="0" smtClean="0"/>
          </a:p>
          <a:p>
            <a:pPr algn="ctr"/>
            <a:r>
              <a:rPr lang="en-US" sz="1200" dirty="0" smtClean="0"/>
              <a:t>You will need a camera to photograph the attractions and the signage that is in place.  You will need pencil and paper to make a sketch map of the site.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 smtClean="0"/>
              <a:t>From the data gathered, you will perform a needs analysis for the signage at the site.  This will form the </a:t>
            </a:r>
            <a:r>
              <a:rPr lang="en-US" sz="1200" dirty="0" err="1" smtClean="0"/>
              <a:t>develpmental</a:t>
            </a:r>
            <a:r>
              <a:rPr lang="en-US" sz="1200" dirty="0" smtClean="0"/>
              <a:t> basis for your ‘Design Brief’ and the ‘Specification.’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 smtClean="0"/>
              <a:t>The collected data is to be collated in a presentation document stored on your </a:t>
            </a:r>
            <a:r>
              <a:rPr lang="en-US" sz="1200" dirty="0" err="1" smtClean="0"/>
              <a:t>wikispace</a:t>
            </a:r>
            <a:r>
              <a:rPr lang="en-US" sz="1200" dirty="0" smtClean="0"/>
              <a:t> with the URL pasted below</a:t>
            </a:r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55057" y="3053379"/>
            <a:ext cx="7869194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Design Brief.</a:t>
            </a:r>
          </a:p>
          <a:p>
            <a:r>
              <a:rPr lang="en-US" sz="1400" dirty="0" smtClean="0"/>
              <a:t>I am going to design and make something that will </a:t>
            </a:r>
            <a:r>
              <a:rPr lang="en-US" sz="1400" dirty="0"/>
              <a:t> </a:t>
            </a:r>
            <a:r>
              <a:rPr lang="en-US" sz="1400" dirty="0" smtClean="0"/>
              <a:t>create a successful </a:t>
            </a:r>
            <a:r>
              <a:rPr lang="en-US" sz="1400" dirty="0" err="1" smtClean="0"/>
              <a:t>recognizeable</a:t>
            </a:r>
            <a:r>
              <a:rPr lang="en-US" sz="1400" dirty="0" smtClean="0"/>
              <a:t> sign.</a:t>
            </a:r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93954" y="4043979"/>
            <a:ext cx="7391401" cy="2031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Specifications.</a:t>
            </a:r>
          </a:p>
          <a:p>
            <a:r>
              <a:rPr lang="en-US" sz="1400" dirty="0" smtClean="0"/>
              <a:t>The solution/ finished product will  :-</a:t>
            </a:r>
          </a:p>
          <a:p>
            <a:r>
              <a:rPr lang="en-US" sz="1400" dirty="0" smtClean="0"/>
              <a:t>a. effective</a:t>
            </a:r>
          </a:p>
          <a:p>
            <a:r>
              <a:rPr lang="en-US" sz="1400" dirty="0" smtClean="0"/>
              <a:t>b. Clear </a:t>
            </a:r>
          </a:p>
          <a:p>
            <a:r>
              <a:rPr lang="en-US" sz="1400" dirty="0" smtClean="0"/>
              <a:t>c. catchy</a:t>
            </a:r>
            <a:endParaRPr lang="en-US" sz="1400" dirty="0"/>
          </a:p>
          <a:p>
            <a:pPr marL="342900" indent="-342900">
              <a:buAutoNum type="alphaLcPeriod" startAt="3"/>
            </a:pPr>
            <a:endParaRPr lang="en-US" sz="1400" dirty="0" smtClean="0"/>
          </a:p>
          <a:p>
            <a:pPr marL="342900" indent="-342900">
              <a:buAutoNum type="alphaLcPeriod" startAt="3"/>
            </a:pPr>
            <a:endParaRPr lang="en-US" sz="1400" dirty="0"/>
          </a:p>
          <a:p>
            <a:pPr marL="342900" indent="-342900">
              <a:buAutoNum type="alphaLcPeriod" startAt="3"/>
            </a:pPr>
            <a:endParaRPr lang="en-US" sz="1400" dirty="0" smtClean="0"/>
          </a:p>
          <a:p>
            <a:pPr marL="342900" indent="-342900">
              <a:buAutoNum type="alphaLcPeriod" startAt="3"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0176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696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Investigation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16861" y="0"/>
            <a:ext cx="1727139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A. Investigation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845174" y="966482"/>
            <a:ext cx="5451236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How will you establish whether or not you have been successful?</a:t>
            </a:r>
          </a:p>
          <a:p>
            <a:r>
              <a:rPr lang="en-US" sz="1400" dirty="0" smtClean="0"/>
              <a:t>Your criteria for success is laid out in the specification.  But how can you </a:t>
            </a:r>
          </a:p>
          <a:p>
            <a:r>
              <a:rPr lang="en-US" sz="1400" dirty="0" smtClean="0"/>
              <a:t>quantifiably establish that you have succeeded.</a:t>
            </a:r>
            <a:endParaRPr lang="en-GB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50135" y="1926842"/>
            <a:ext cx="784131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Write down below the details of the tests you would use on your finished product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568106" y="2573578"/>
            <a:ext cx="8423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order order to create an un-biased means of testing I think that it will be crucial to TRY and conduct trial-and error based logo ideas and break-down the pros &amp; cons and work from there. It is very important to create a logo that it relevant to the business and has a message that is quickly </a:t>
            </a:r>
            <a:r>
              <a:rPr lang="en-US" dirty="0" err="1" smtClean="0"/>
              <a:t>acknowleged</a:t>
            </a: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698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6967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Design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22550" y="-3220"/>
            <a:ext cx="1343573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B. Design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620082" y="835213"/>
            <a:ext cx="68742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On paper, sketch out a range of different designs for your prototype.  Scan the sketches and </a:t>
            </a:r>
          </a:p>
          <a:p>
            <a:r>
              <a:rPr lang="en-US" sz="1400" dirty="0" smtClean="0"/>
              <a:t>paste them below .  Add notes to each sketch comparing the sketch to the specification,</a:t>
            </a:r>
            <a:endParaRPr lang="en-GB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2362200"/>
            <a:ext cx="4419600" cy="304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7800" y="25908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pple Chancery"/>
                <a:cs typeface="Apple Chancery"/>
              </a:rPr>
              <a:t>Animal flower cave</a:t>
            </a:r>
            <a:endParaRPr lang="en-US" sz="2800" dirty="0">
              <a:solidFill>
                <a:schemeClr val="bg1"/>
              </a:solidFill>
              <a:latin typeface="Apple Chancery"/>
              <a:cs typeface="Apple Chancery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alphaModFix amt="37000"/>
          </a:blip>
          <a:stretch>
            <a:fillRect/>
          </a:stretch>
        </p:blipFill>
        <p:spPr>
          <a:xfrm>
            <a:off x="228601" y="2286000"/>
            <a:ext cx="4419600" cy="304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3625" y="1551994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664291" y="1612461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 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5400" y="2209800"/>
            <a:ext cx="3810000" cy="3302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62600" y="4191000"/>
            <a:ext cx="2743200" cy="4154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1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pple Chancery"/>
                <a:cs typeface="Apple Chancery"/>
              </a:rPr>
              <a:t>Animal flower cave</a:t>
            </a:r>
            <a:endParaRPr lang="en-US" sz="21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262645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2 ideas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22098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Link to them</a:t>
            </a:r>
          </a:p>
          <a:p>
            <a:r>
              <a:rPr lang="en-US" sz="5400" b="1" u="sng" dirty="0">
                <a:latin typeface="Apple Chancery"/>
                <a:cs typeface="Apple Chancery"/>
                <a:hlinkClick r:id="rId2" action="ppaction://hlinkfile"/>
              </a:rPr>
              <a:t>F</a:t>
            </a:r>
            <a:r>
              <a:rPr lang="en-US" sz="5400" b="1" u="sng" dirty="0" smtClean="0">
                <a:latin typeface="Apple Chancery"/>
                <a:cs typeface="Apple Chancery"/>
                <a:hlinkClick r:id="rId2" action="ppaction://hlinkfile"/>
              </a:rPr>
              <a:t>ile:</a:t>
            </a:r>
            <a:endParaRPr lang="en-US" sz="5400" b="1" u="sng" dirty="0"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1434465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6967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Design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22550" y="-3220"/>
            <a:ext cx="1343573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B. Design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620082" y="835213"/>
            <a:ext cx="6024085" cy="9541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Make a detailed drawing either electronically or by hand, of your chosen design.</a:t>
            </a:r>
          </a:p>
          <a:p>
            <a:pPr algn="ctr"/>
            <a:r>
              <a:rPr lang="en-US" sz="1400" dirty="0" smtClean="0"/>
              <a:t>Ensure that you include enough detail so that the design could be produced.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Underneath the drawing, explain fully why you think this is the best design.</a:t>
            </a:r>
            <a:endParaRPr lang="en-GB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1981200"/>
            <a:ext cx="1829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Choosen</a:t>
            </a:r>
            <a:r>
              <a:rPr lang="en-US" dirty="0" smtClean="0"/>
              <a:t> design 1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243840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choose idea #3 because I thought it was thought provoking , effective and clear. Many designs are meant to portray a message that is quickly acknowledged and recognized. My design when I did my trial and error based tests showed that it had good color and the text was readable.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638345" y="3699815"/>
            <a:ext cx="1183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 my sign </a:t>
            </a:r>
            <a:endParaRPr lang="en-US" dirty="0"/>
          </a:p>
        </p:txBody>
      </p:sp>
      <p:pic>
        <p:nvPicPr>
          <p:cNvPr id="9" name="Picture 8" descr="Macintosh HD:Users:myp2-work:Desktop:th.jpeg"/>
          <p:cNvPicPr/>
          <p:nvPr/>
        </p:nvPicPr>
        <p:blipFill>
          <a:blip r:embed="rId4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038600"/>
            <a:ext cx="3200400" cy="20529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/>
          <p:cNvPicPr/>
          <p:nvPr/>
        </p:nvPicPr>
        <p:blipFill>
          <a:blip r:embed="rId5">
            <a:alphaModFix amt="5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733800"/>
            <a:ext cx="51054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9115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6967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Design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22550" y="-3220"/>
            <a:ext cx="1343573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B. Design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835213"/>
            <a:ext cx="7158498" cy="738664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You have the design itself, but there are other decisions that need to be made.</a:t>
            </a:r>
          </a:p>
          <a:p>
            <a:endParaRPr lang="en-US" sz="1400" dirty="0"/>
          </a:p>
          <a:p>
            <a:r>
              <a:rPr lang="en-US" sz="1400" dirty="0" smtClean="0"/>
              <a:t>Answer the requirements below.  For each answer., explain why the answer is a suitable solution</a:t>
            </a:r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267374" y="1657493"/>
            <a:ext cx="3513975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  What material will the sign be made from?</a:t>
            </a:r>
            <a:endParaRPr lang="en-GB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3886200"/>
            <a:ext cx="3985515" cy="307777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2.  How will you fix the sign onto the wooden poles?</a:t>
            </a:r>
            <a:endParaRPr lang="en-GB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4038600"/>
            <a:ext cx="308514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3.  How will you weatherproof the sign?</a:t>
            </a:r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584858" y="1850680"/>
            <a:ext cx="2439257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2.  How big does it need to be?</a:t>
            </a:r>
            <a:endParaRPr lang="en-GB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584571" y="2217134"/>
            <a:ext cx="4004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Plastic  and or wood or recycled material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84449" y="2338069"/>
            <a:ext cx="907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3ft x 3ft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6767" y="4572000"/>
            <a:ext cx="38008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order to weatherproof  my sign</a:t>
            </a:r>
          </a:p>
          <a:p>
            <a:r>
              <a:rPr lang="en-US" dirty="0" smtClean="0"/>
              <a:t>You can purchase a special material  </a:t>
            </a:r>
          </a:p>
          <a:p>
            <a:r>
              <a:rPr lang="en-US" dirty="0" smtClean="0"/>
              <a:t>That keeps your sign in good condition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4419600"/>
            <a:ext cx="340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will adjust the signs measurements using a bracket for your specific  needs.</a:t>
            </a:r>
            <a:endParaRPr lang="en-US" dirty="0"/>
          </a:p>
        </p:txBody>
      </p:sp>
      <p:pic>
        <p:nvPicPr>
          <p:cNvPr id="11" name="Picture 10" descr="th.jpeg"/>
          <p:cNvPicPr>
            <a:picLocks noChangeAspect="1"/>
          </p:cNvPicPr>
          <p:nvPr/>
        </p:nvPicPr>
        <p:blipFill>
          <a:blip r:embed="rId3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876800"/>
            <a:ext cx="1685925" cy="1476375"/>
          </a:xfrm>
          <a:prstGeom prst="rect">
            <a:avLst/>
          </a:prstGeom>
        </p:spPr>
      </p:pic>
      <p:pic>
        <p:nvPicPr>
          <p:cNvPr id="15" name="Picture 14" descr="th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667000"/>
            <a:ext cx="19240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55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6413" y="138499"/>
            <a:ext cx="2667000" cy="547301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Planning</a:t>
            </a:r>
            <a:endParaRPr lang="en-GB" sz="3200" dirty="0"/>
          </a:p>
        </p:txBody>
      </p:sp>
      <p:pic>
        <p:nvPicPr>
          <p:cNvPr id="5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"/>
            <a:ext cx="1300270" cy="95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85011" y="-3221"/>
            <a:ext cx="1458989" cy="276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Criterion C. Planning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637133" y="685800"/>
            <a:ext cx="7171450" cy="1169551"/>
          </a:xfrm>
          <a:prstGeom prst="rect">
            <a:avLst/>
          </a:prstGeom>
          <a:solidFill>
            <a:srgbClr val="92D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You now know what the sign looks like, what it is made from, how it fixes to the </a:t>
            </a:r>
          </a:p>
          <a:p>
            <a:pPr algn="ctr"/>
            <a:r>
              <a:rPr lang="en-US" sz="1400" dirty="0" smtClean="0"/>
              <a:t>wall and how it Is protected from the elements.  So how will you make it?</a:t>
            </a:r>
          </a:p>
          <a:p>
            <a:pPr algn="ctr"/>
            <a:r>
              <a:rPr lang="en-US" sz="1400" dirty="0" smtClean="0"/>
              <a:t>Full details of how to make the sign need to be worked out.  </a:t>
            </a:r>
          </a:p>
          <a:p>
            <a:pPr algn="ctr"/>
            <a:r>
              <a:rPr lang="en-US" sz="1400" dirty="0" smtClean="0"/>
              <a:t>A pictorial storybook of how to make the sign and assemble it onto the pole is needed.  You will </a:t>
            </a:r>
          </a:p>
          <a:p>
            <a:pPr algn="ctr"/>
            <a:r>
              <a:rPr lang="en-US" sz="1400" dirty="0" smtClean="0"/>
              <a:t>sketch the different stages, scan them into this document and add notes to complete the story.</a:t>
            </a:r>
            <a:endParaRPr lang="en-GB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133600"/>
            <a:ext cx="3588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</a:p>
          <a:p>
            <a:r>
              <a:rPr lang="en-US" dirty="0" smtClean="0"/>
              <a:t>Detect sign for appropriate location.</a:t>
            </a:r>
          </a:p>
          <a:p>
            <a:endParaRPr lang="en-US" dirty="0"/>
          </a:p>
        </p:txBody>
      </p:sp>
      <p:pic>
        <p:nvPicPr>
          <p:cNvPr id="3" name="Picture 2" descr="th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743200"/>
            <a:ext cx="2971800" cy="1362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4419600"/>
            <a:ext cx="4155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#2  send measurements  to contractor</a:t>
            </a:r>
            <a:endParaRPr lang="en-US" dirty="0"/>
          </a:p>
        </p:txBody>
      </p:sp>
      <p:pic>
        <p:nvPicPr>
          <p:cNvPr id="9" name="Picture 8" descr="th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724400"/>
            <a:ext cx="2743200" cy="14668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43345" y="3547415"/>
            <a:ext cx="1183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 my sign 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5">
            <a:alphaModFix amt="5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200400"/>
            <a:ext cx="4622800" cy="2971800"/>
          </a:xfrm>
          <a:prstGeom prst="rect">
            <a:avLst/>
          </a:prstGeom>
        </p:spPr>
      </p:pic>
      <p:pic>
        <p:nvPicPr>
          <p:cNvPr id="12" name="Picture 11" descr="Macintosh HD:Users:myp2-work:Desktop:th.jpeg"/>
          <p:cNvPicPr/>
          <p:nvPr/>
        </p:nvPicPr>
        <p:blipFill>
          <a:blip r:embed="rId6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86200"/>
            <a:ext cx="3200400" cy="20529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70417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954</Words>
  <Application>Microsoft Macintosh PowerPoint</Application>
  <PresentationFormat>On-screen Show (4:3)</PresentationFormat>
  <Paragraphs>96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SIGNAGE</vt:lpstr>
      <vt:lpstr>Investigation</vt:lpstr>
      <vt:lpstr>PowerPoint Presentation</vt:lpstr>
      <vt:lpstr>PowerPoint Presentation</vt:lpstr>
      <vt:lpstr>PowerPoint Presentation</vt:lpstr>
      <vt:lpstr>Next 2 ideas</vt:lpstr>
      <vt:lpstr>PowerPoint Presentation</vt:lpstr>
      <vt:lpstr>PowerPoint Presentation</vt:lpstr>
      <vt:lpstr>PowerPoint Presentation</vt:lpstr>
      <vt:lpstr>PowerPoint Presentation</vt:lpstr>
      <vt:lpstr>MORE IDEAS……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SIGNAGE</dc:title>
  <dc:creator>Glyn Puddefoot</dc:creator>
  <cp:lastModifiedBy>mia maria cothran [myp2]</cp:lastModifiedBy>
  <cp:revision>30</cp:revision>
  <dcterms:created xsi:type="dcterms:W3CDTF">2012-09-03T01:49:57Z</dcterms:created>
  <dcterms:modified xsi:type="dcterms:W3CDTF">2012-10-08T23:45:36Z</dcterms:modified>
</cp:coreProperties>
</file>